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4" r:id="rId4"/>
    <p:sldId id="272" r:id="rId5"/>
    <p:sldId id="257" r:id="rId6"/>
    <p:sldId id="269" r:id="rId7"/>
    <p:sldId id="258" r:id="rId8"/>
    <p:sldId id="259" r:id="rId9"/>
    <p:sldId id="260" r:id="rId10"/>
    <p:sldId id="261" r:id="rId11"/>
    <p:sldId id="262" r:id="rId12"/>
    <p:sldId id="263" r:id="rId13"/>
    <p:sldId id="265" r:id="rId14"/>
    <p:sldId id="267" r:id="rId15"/>
    <p:sldId id="270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36AD7-5706-4341-8FFE-7A01CEA71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A6027E-17DD-4EF9-B114-E28ABCE3FA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CBB0CD-9669-4404-A6A4-985000E6B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AF63C-BB89-41A7-841F-B5A4FC689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36525-028C-4B54-AFD7-0C6FAF66B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820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E54C0-074E-4813-BD93-6F2BF6798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E7DFC-70F9-47D9-AA47-3085F8A9D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ED9F2-5E63-4E54-B04C-1A7675C35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A68FA-917E-439B-896A-A1C35EE45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84A05-EC18-45F3-A925-919AB72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934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2C69B-36BA-4754-B12A-F2F9E5A07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844898-9FC8-48E5-9750-FED690DF9E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2C59F-F09C-4DA7-8DA1-AA2281EDD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D63B1-1392-455A-9490-C1508872A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B4F0A-C892-41CA-8390-36AE9933C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65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B3B27-C439-47E3-AFDB-B8B34DE95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6DD39-E5B8-44BF-BD88-2501A264C8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E7CF23-CC51-4536-A90A-1EAEE63852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0FA764-F096-4947-985F-03C489452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91B87F-94DE-4B75-A22D-EFC8E42B0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7A03B-1A77-4DC3-B101-F696772EA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78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4D35B-2039-45D2-8222-282D3DFBD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4C219-EF15-45D2-8BA8-516B01A9F2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FB05-0F73-4EE6-B148-5044A4A1B7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5A57E3-B81F-4104-BF07-9F6AA14BB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D262CF-B327-4CCD-8443-58C209BAB0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0A9829-ADF1-42F0-9CCD-ADE47620C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2B7AB9-7240-47A4-97C9-FF9DA8E9E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D1EE16-653B-4776-A54C-D675E568F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73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5DBF1-EE19-4025-A7BD-06A150F00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ACE324-A626-4721-819D-3C79B049E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AAD429-2915-418C-B43A-BB24E86E1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4F16C5-0D57-4363-AB4A-DA71EBD8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71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2AD779-D605-4533-BBDB-FC6EDFC30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4FF30-58EB-42A0-AA33-972489FC3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00F70-BE7B-43A3-93D8-4C38A7D49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67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02EA0-9F07-4BD8-89DA-875B6CB6A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37108-0B87-4ED9-B247-BA2D48048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A4E720-B420-498F-8D55-69BB57EE3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E879B9-6D70-4EBE-ABF4-EB375F327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DF672D-17EA-4E93-9455-963E7E346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97E423-E19C-4E72-AF27-D07799C4C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136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37F21-FEBF-4E6C-B441-A78357EB4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FB0276-AAE4-4D17-9C11-35478DE4C0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089150-6E77-4027-A33D-9C5B7138FA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80F24-67F6-4EAB-A8E5-81162A661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314A3A-AB6C-43D4-B258-4FF0C76A0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4F9455-F4A0-4AB1-91AA-0C18F9C52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842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1F989-182E-4AB5-868A-52DD97298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759509-B71E-42D1-B09A-7A77BABCA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3A28D-7806-40E6-BDC8-618260716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3F70-0922-4606-B7B8-6D70B40E9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FEE63-CAAE-47B2-A104-100C52194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39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498FA1-131F-4906-98BA-73C5A846D4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D8394F-60D3-4D03-8A1C-CB6AC512C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E5FEF4-B4A6-4A16-B0A2-352756A3D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BB0CBD-4FB4-4855-8D6A-364D09B33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F7E7E-3B3E-4CA3-9E38-CC077BB8C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78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D0973F-20E0-4749-96CC-BE5B31A19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DD890-E60D-49D3-9D32-8C8DF4587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2B1650-D2C0-4D5F-ADD8-C034C3512B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2A100-20D0-403D-A7FD-8E87F312473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83CD13-5A02-472A-BA06-A55FBA30D7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A19FA-416D-424D-B129-ED48C8FF70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2E763-67CD-4E0F-9664-39AFABA2C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972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5B357-397C-4D09-B5AA-18E61BECDE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Meet the Headteacher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9DC176-E350-4CC5-B139-C9D4E1C96A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i="1" dirty="0"/>
              <a:t>7</a:t>
            </a:r>
            <a:r>
              <a:rPr lang="en-GB" i="1" baseline="30000" dirty="0"/>
              <a:t>th</a:t>
            </a:r>
            <a:r>
              <a:rPr lang="en-GB" i="1" dirty="0"/>
              <a:t> January 2026</a:t>
            </a:r>
          </a:p>
        </p:txBody>
      </p:sp>
      <p:pic>
        <p:nvPicPr>
          <p:cNvPr id="3074" name="Picture 2" descr="Steeple Claydon School - Giving Every Child the Chance to Shine">
            <a:extLst>
              <a:ext uri="{FF2B5EF4-FFF2-40B4-BE49-F238E27FC236}">
                <a16:creationId xmlns:a16="http://schemas.microsoft.com/office/drawing/2014/main" id="{F692813C-413A-4984-A8DA-B80C56D59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69" y="311804"/>
            <a:ext cx="18954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teeple Claydon School - Giving Every Child the Chance to Shine">
            <a:extLst>
              <a:ext uri="{FF2B5EF4-FFF2-40B4-BE49-F238E27FC236}">
                <a16:creationId xmlns:a16="http://schemas.microsoft.com/office/drawing/2014/main" id="{0CBB6BE5-AC20-47D3-A0C7-2675C7F9D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1956" y="311803"/>
            <a:ext cx="18954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431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DFF00-5D57-4930-88AF-2D2287195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7C00CE7-8620-40CF-8C94-0C2A73DF1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989" y="-25517"/>
            <a:ext cx="4606022" cy="6909033"/>
          </a:xfrm>
        </p:spPr>
      </p:pic>
    </p:spTree>
    <p:extLst>
      <p:ext uri="{BB962C8B-B14F-4D97-AF65-F5344CB8AC3E}">
        <p14:creationId xmlns:p14="http://schemas.microsoft.com/office/powerpoint/2010/main" val="4123500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DFF00-5D57-4930-88AF-2D2287195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7C00CE7-8620-40CF-8C94-0C2A73DF1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471" y="96486"/>
            <a:ext cx="4606022" cy="6909033"/>
          </a:xfrm>
        </p:spPr>
      </p:pic>
      <p:pic>
        <p:nvPicPr>
          <p:cNvPr id="4098" name="Picture 2" descr="Sir John Jones - SpeakOut">
            <a:extLst>
              <a:ext uri="{FF2B5EF4-FFF2-40B4-BE49-F238E27FC236}">
                <a16:creationId xmlns:a16="http://schemas.microsoft.com/office/drawing/2014/main" id="{2AC21F99-2A7E-4D37-BD59-B6FEF9B15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671" y="63328"/>
            <a:ext cx="5257800" cy="348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B03470-85BE-478D-99D0-5C81BA2C929C}"/>
              </a:ext>
            </a:extLst>
          </p:cNvPr>
          <p:cNvSpPr txBox="1"/>
          <p:nvPr/>
        </p:nvSpPr>
        <p:spPr>
          <a:xfrm>
            <a:off x="233082" y="3551002"/>
            <a:ext cx="69028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‘The job of a teacher is to weave magic. </a:t>
            </a:r>
          </a:p>
          <a:p>
            <a:r>
              <a:rPr lang="en-GB" sz="4000" dirty="0"/>
              <a:t>We are in the magic weaving business!’</a:t>
            </a:r>
          </a:p>
          <a:p>
            <a:r>
              <a:rPr lang="en-GB" sz="4000" dirty="0"/>
              <a:t>Sir John Jones</a:t>
            </a:r>
          </a:p>
        </p:txBody>
      </p:sp>
    </p:spTree>
    <p:extLst>
      <p:ext uri="{BB962C8B-B14F-4D97-AF65-F5344CB8AC3E}">
        <p14:creationId xmlns:p14="http://schemas.microsoft.com/office/powerpoint/2010/main" val="2635070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AE790-6518-4E9A-B0AD-62F762131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Girl Female Name Joan Made Shiny Stock Illustration 150048338 | Shutterstock">
            <a:extLst>
              <a:ext uri="{FF2B5EF4-FFF2-40B4-BE49-F238E27FC236}">
                <a16:creationId xmlns:a16="http://schemas.microsoft.com/office/drawing/2014/main" id="{91D19E92-8EF2-4F70-8E1F-0174407F29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67"/>
          <a:stretch/>
        </p:blipFill>
        <p:spPr bwMode="auto">
          <a:xfrm>
            <a:off x="919697" y="1264023"/>
            <a:ext cx="10352606" cy="43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572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128FA-FDE2-4615-9BAC-84D60B023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1B452-EE4D-48E9-A672-A03ED3414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School leader for over 10 years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Strengths</a:t>
            </a:r>
          </a:p>
          <a:p>
            <a:pPr marL="0" indent="0">
              <a:buNone/>
            </a:pPr>
            <a:r>
              <a:rPr lang="en-GB" dirty="0"/>
              <a:t>Relationships </a:t>
            </a:r>
          </a:p>
          <a:p>
            <a:pPr marL="0" indent="0">
              <a:buNone/>
            </a:pPr>
            <a:r>
              <a:rPr lang="en-GB" dirty="0"/>
              <a:t>Curriculum Design</a:t>
            </a:r>
          </a:p>
          <a:p>
            <a:pPr marL="0" indent="0">
              <a:buNone/>
            </a:pPr>
            <a:r>
              <a:rPr lang="en-GB" dirty="0"/>
              <a:t>Behaviour</a:t>
            </a:r>
          </a:p>
          <a:p>
            <a:pPr marL="0" indent="0">
              <a:buNone/>
            </a:pPr>
            <a:r>
              <a:rPr lang="en-GB" dirty="0"/>
              <a:t>High Expectations </a:t>
            </a:r>
          </a:p>
          <a:p>
            <a:pPr marL="0" indent="0">
              <a:buNone/>
            </a:pPr>
            <a:r>
              <a:rPr lang="en-GB" dirty="0"/>
              <a:t>Community spirit</a:t>
            </a:r>
          </a:p>
          <a:p>
            <a:pPr marL="0" indent="0">
              <a:buNone/>
            </a:pPr>
            <a:r>
              <a:rPr lang="en-GB" dirty="0"/>
              <a:t>Extra curricular</a:t>
            </a:r>
          </a:p>
          <a:p>
            <a:pPr marL="0" indent="0">
              <a:buNone/>
            </a:pPr>
            <a:r>
              <a:rPr lang="en-GB" dirty="0"/>
              <a:t>Getting children ready for the next phase of their educational journey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Six Steps of Curriculum Design | Cornerstones Education">
            <a:extLst>
              <a:ext uri="{FF2B5EF4-FFF2-40B4-BE49-F238E27FC236}">
                <a16:creationId xmlns:a16="http://schemas.microsoft.com/office/drawing/2014/main" id="{4DB3E09F-3E7E-40CD-BE66-74DF30FF3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8516"/>
            <a:ext cx="5902167" cy="384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179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92DDB-67B8-49D9-B8F6-4A8EBC4FD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3FBC5-C408-415E-8BC3-7164B498C8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406B45-ECBF-481D-9556-D8C98BA80614}"/>
              </a:ext>
            </a:extLst>
          </p:cNvPr>
          <p:cNvSpPr/>
          <p:nvPr/>
        </p:nvSpPr>
        <p:spPr>
          <a:xfrm>
            <a:off x="26068" y="1982450"/>
            <a:ext cx="1213986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to expect from me?</a:t>
            </a:r>
          </a:p>
        </p:txBody>
      </p:sp>
    </p:spTree>
    <p:extLst>
      <p:ext uri="{BB962C8B-B14F-4D97-AF65-F5344CB8AC3E}">
        <p14:creationId xmlns:p14="http://schemas.microsoft.com/office/powerpoint/2010/main" val="1863545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50D56-7CB9-4AC5-8303-C0964C8F7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Respect and Kindness at Steeple Claydon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26B15-2821-462E-803C-4EF2AC6F23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Treating each other as you want to be treated – adults and children </a:t>
            </a:r>
          </a:p>
          <a:p>
            <a:r>
              <a:rPr lang="en-GB" dirty="0"/>
              <a:t>School rules are there to keep everyone safe</a:t>
            </a:r>
          </a:p>
          <a:p>
            <a:r>
              <a:rPr lang="en-GB" dirty="0"/>
              <a:t>Trying your best </a:t>
            </a:r>
          </a:p>
          <a:p>
            <a:r>
              <a:rPr lang="en-GB" dirty="0"/>
              <a:t>Accepting help</a:t>
            </a:r>
          </a:p>
          <a:p>
            <a:r>
              <a:rPr lang="en-GB" dirty="0"/>
              <a:t>Classroom and Playground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*This includes adults*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Work hard and be nice to people typography t shirt motivational quotes |  Premium Vector">
            <a:extLst>
              <a:ext uri="{FF2B5EF4-FFF2-40B4-BE49-F238E27FC236}">
                <a16:creationId xmlns:a16="http://schemas.microsoft.com/office/drawing/2014/main" id="{6C13A198-6564-4948-A934-7D5198AA4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882" y="2635623"/>
            <a:ext cx="4052607" cy="4052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58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1CEC0-BA1D-4C08-B927-CB23C2597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Opportunities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20F7B-409C-4E61-8EE9-350AE49BD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Music</a:t>
            </a:r>
          </a:p>
          <a:p>
            <a:r>
              <a:rPr lang="en-GB" dirty="0"/>
              <a:t>Sport</a:t>
            </a:r>
          </a:p>
          <a:p>
            <a:r>
              <a:rPr lang="en-GB" dirty="0"/>
              <a:t>Charities</a:t>
            </a:r>
          </a:p>
          <a:p>
            <a:r>
              <a:rPr lang="en-GB" dirty="0"/>
              <a:t>Drama</a:t>
            </a:r>
          </a:p>
          <a:p>
            <a:r>
              <a:rPr lang="en-GB" dirty="0"/>
              <a:t>Leaders</a:t>
            </a:r>
          </a:p>
          <a:p>
            <a:r>
              <a:rPr lang="en-GB" dirty="0"/>
              <a:t>Secondary schools</a:t>
            </a:r>
          </a:p>
          <a:p>
            <a:r>
              <a:rPr lang="en-GB" dirty="0"/>
              <a:t>MK Dons – Already!</a:t>
            </a:r>
          </a:p>
        </p:txBody>
      </p:sp>
      <p:pic>
        <p:nvPicPr>
          <p:cNvPr id="2050" name="Picture 2" descr="Music and Drama with Wai-iti and Wairere - Week...">
            <a:extLst>
              <a:ext uri="{FF2B5EF4-FFF2-40B4-BE49-F238E27FC236}">
                <a16:creationId xmlns:a16="http://schemas.microsoft.com/office/drawing/2014/main" id="{DBDF7A84-899C-43DA-AA68-B51A38079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659" y="188258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D8C0D0A-5F34-4457-8405-8904263FAD4C}"/>
              </a:ext>
            </a:extLst>
          </p:cNvPr>
          <p:cNvSpPr/>
          <p:nvPr/>
        </p:nvSpPr>
        <p:spPr>
          <a:xfrm>
            <a:off x="470485" y="5569545"/>
            <a:ext cx="112510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do you remember about school?</a:t>
            </a:r>
          </a:p>
        </p:txBody>
      </p:sp>
    </p:spTree>
    <p:extLst>
      <p:ext uri="{BB962C8B-B14F-4D97-AF65-F5344CB8AC3E}">
        <p14:creationId xmlns:p14="http://schemas.microsoft.com/office/powerpoint/2010/main" val="257819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761C4-0212-44E1-8C25-348441735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err="1"/>
              <a:t>Oracy</a:t>
            </a:r>
            <a:r>
              <a:rPr lang="en-GB" u="sng" dirty="0"/>
              <a:t> and confidence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1813AB-3A44-48E5-9DD8-7C8BFB25B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be heard </a:t>
            </a:r>
          </a:p>
          <a:p>
            <a:r>
              <a:rPr lang="en-GB" dirty="0"/>
              <a:t>They will be encouraged to share their opinion</a:t>
            </a:r>
          </a:p>
          <a:p>
            <a:r>
              <a:rPr lang="en-GB" dirty="0"/>
              <a:t>They will be taught social skills </a:t>
            </a:r>
          </a:p>
          <a:p>
            <a:r>
              <a:rPr lang="en-GB" dirty="0"/>
              <a:t>Listening Skills </a:t>
            </a:r>
          </a:p>
          <a:p>
            <a:r>
              <a:rPr lang="en-GB" dirty="0"/>
              <a:t>Linked to respect – they will debate </a:t>
            </a:r>
          </a:p>
          <a:p>
            <a:r>
              <a:rPr lang="en-GB" dirty="0"/>
              <a:t>They will speak in public </a:t>
            </a:r>
          </a:p>
        </p:txBody>
      </p:sp>
      <p:pic>
        <p:nvPicPr>
          <p:cNvPr id="3074" name="Picture 2" descr="Talking about oracy: how teachers can develop their students' speaking  skills">
            <a:extLst>
              <a:ext uri="{FF2B5EF4-FFF2-40B4-BE49-F238E27FC236}">
                <a16:creationId xmlns:a16="http://schemas.microsoft.com/office/drawing/2014/main" id="{EC001CBD-118A-4C42-9DFC-02965E267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258" y="1262856"/>
            <a:ext cx="3810000" cy="547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6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C9225-9418-4603-BAB6-EBD191C06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Safeguarding, Behaviour and Attendance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F418D-D3A2-4B8E-BE8A-B9C034901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33023" cy="4351338"/>
          </a:xfrm>
        </p:spPr>
        <p:txBody>
          <a:bodyPr>
            <a:normAutofit/>
          </a:bodyPr>
          <a:lstStyle/>
          <a:p>
            <a:r>
              <a:rPr lang="en-GB" sz="2400" dirty="0"/>
              <a:t>Number one priority</a:t>
            </a:r>
          </a:p>
          <a:p>
            <a:r>
              <a:rPr lang="en-GB" sz="2400" dirty="0"/>
              <a:t>Each child will know who to talk to </a:t>
            </a:r>
          </a:p>
          <a:p>
            <a:r>
              <a:rPr lang="en-GB" sz="2400" dirty="0"/>
              <a:t>Guidance will be current and relevant. </a:t>
            </a:r>
          </a:p>
          <a:p>
            <a:r>
              <a:rPr lang="en-GB" sz="2400" dirty="0"/>
              <a:t>Behaviour policy will remain positive. </a:t>
            </a:r>
          </a:p>
          <a:p>
            <a:r>
              <a:rPr lang="en-GB" sz="2400" dirty="0"/>
              <a:t>Poor behaviours and mistakes will have consequences and opportunities to reflect. </a:t>
            </a:r>
          </a:p>
          <a:p>
            <a:r>
              <a:rPr lang="en-GB" sz="2400" dirty="0"/>
              <a:t>Attendance will remain a priority – 32 children were considered persistently absent in the Autumn term. </a:t>
            </a:r>
          </a:p>
        </p:txBody>
      </p:sp>
      <p:pic>
        <p:nvPicPr>
          <p:cNvPr id="4098" name="Picture 2" descr="Safeguarding in Schools: A Crucial Responsibility for Leaders - Global  Services In Education">
            <a:extLst>
              <a:ext uri="{FF2B5EF4-FFF2-40B4-BE49-F238E27FC236}">
                <a16:creationId xmlns:a16="http://schemas.microsoft.com/office/drawing/2014/main" id="{D33EAB06-BD86-4D5A-B75F-BD79223B6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799" y="1909481"/>
            <a:ext cx="3201969" cy="244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DAE5C0D-7B0B-4A39-A7EB-E4DC940B2779}"/>
              </a:ext>
            </a:extLst>
          </p:cNvPr>
          <p:cNvSpPr/>
          <p:nvPr/>
        </p:nvSpPr>
        <p:spPr>
          <a:xfrm>
            <a:off x="2467876" y="5556610"/>
            <a:ext cx="8077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Without the attendance – we can’t do the fun.</a:t>
            </a:r>
          </a:p>
        </p:txBody>
      </p:sp>
    </p:spTree>
    <p:extLst>
      <p:ext uri="{BB962C8B-B14F-4D97-AF65-F5344CB8AC3E}">
        <p14:creationId xmlns:p14="http://schemas.microsoft.com/office/powerpoint/2010/main" val="299726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D1D25-9D0D-4710-8273-71079C757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Promoting the school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927E2-0446-4031-BCEA-17D1BF773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12224" cy="4351338"/>
          </a:xfrm>
        </p:spPr>
        <p:txBody>
          <a:bodyPr/>
          <a:lstStyle/>
          <a:p>
            <a:r>
              <a:rPr lang="en-GB" dirty="0"/>
              <a:t>Social Media to remove ‘that moment’ on the walk home. </a:t>
            </a:r>
          </a:p>
          <a:p>
            <a:r>
              <a:rPr lang="en-GB" dirty="0"/>
              <a:t>Online groups </a:t>
            </a:r>
          </a:p>
          <a:p>
            <a:r>
              <a:rPr lang="en-GB" dirty="0"/>
              <a:t>Local press</a:t>
            </a:r>
          </a:p>
          <a:p>
            <a:r>
              <a:rPr lang="en-GB" dirty="0"/>
              <a:t>Opportunities for you to be in the school</a:t>
            </a:r>
          </a:p>
          <a:p>
            <a:endParaRPr lang="en-GB" dirty="0"/>
          </a:p>
        </p:txBody>
      </p:sp>
      <p:pic>
        <p:nvPicPr>
          <p:cNvPr id="5122" name="Picture 2" descr="7 Differences Between Instagram and Facebook Posts Social Media Marketers  Need to Know - The Crowdfire blog">
            <a:extLst>
              <a:ext uri="{FF2B5EF4-FFF2-40B4-BE49-F238E27FC236}">
                <a16:creationId xmlns:a16="http://schemas.microsoft.com/office/drawing/2014/main" id="{A0AEFC31-D398-4181-A162-5C0AC7639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888" y="1690688"/>
            <a:ext cx="4948518" cy="329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81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F03F6-2823-42E0-ABE5-5EE7A4C6B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Curriculum and Assessment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5DE84-049C-480E-B194-8D3B5B26AD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19800" cy="4351338"/>
          </a:xfrm>
        </p:spPr>
        <p:txBody>
          <a:bodyPr/>
          <a:lstStyle/>
          <a:p>
            <a:r>
              <a:rPr lang="en-GB" dirty="0"/>
              <a:t>Building and adapting on PKC </a:t>
            </a:r>
          </a:p>
          <a:p>
            <a:r>
              <a:rPr lang="en-GB" dirty="0"/>
              <a:t>Encouraging creativity </a:t>
            </a:r>
          </a:p>
          <a:p>
            <a:r>
              <a:rPr lang="en-GB" dirty="0"/>
              <a:t>Improved outcomes</a:t>
            </a:r>
          </a:p>
          <a:p>
            <a:r>
              <a:rPr lang="en-GB" dirty="0"/>
              <a:t>Getting the children to do more – awe and wonder</a:t>
            </a:r>
          </a:p>
          <a:p>
            <a:r>
              <a:rPr lang="en-GB" dirty="0"/>
              <a:t>Children leaving school best prepared for Secondary. </a:t>
            </a:r>
          </a:p>
          <a:p>
            <a:r>
              <a:rPr lang="en-GB" dirty="0"/>
              <a:t>We don’t know the world they are going to need to be ready for – skills!</a:t>
            </a:r>
          </a:p>
          <a:p>
            <a:endParaRPr lang="en-GB" dirty="0"/>
          </a:p>
        </p:txBody>
      </p:sp>
      <p:pic>
        <p:nvPicPr>
          <p:cNvPr id="6146" name="Picture 2" descr="Curriculum and Assessment: The Backbone of Educational Excellence&quot;">
            <a:extLst>
              <a:ext uri="{FF2B5EF4-FFF2-40B4-BE49-F238E27FC236}">
                <a16:creationId xmlns:a16="http://schemas.microsoft.com/office/drawing/2014/main" id="{3A5B55D7-C9AB-4F18-AD63-308C3A79D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690688"/>
            <a:ext cx="4607859" cy="460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04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53D13-BD02-473E-8222-9342671AA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Modernising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3E6FC-CCF8-45D1-A5CB-63C5268051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Website </a:t>
            </a:r>
          </a:p>
          <a:p>
            <a:r>
              <a:rPr lang="en-GB" dirty="0"/>
              <a:t>Newsletter </a:t>
            </a:r>
          </a:p>
          <a:p>
            <a:r>
              <a:rPr lang="en-GB" dirty="0"/>
              <a:t>Comms – new MIS format</a:t>
            </a:r>
          </a:p>
          <a:p>
            <a:r>
              <a:rPr lang="en-GB" dirty="0"/>
              <a:t>Social Media </a:t>
            </a:r>
          </a:p>
          <a:p>
            <a:r>
              <a:rPr lang="en-GB" dirty="0"/>
              <a:t>OPAL</a:t>
            </a:r>
          </a:p>
          <a:p>
            <a:r>
              <a:rPr lang="en-GB" dirty="0"/>
              <a:t>Site</a:t>
            </a:r>
          </a:p>
          <a:p>
            <a:endParaRPr lang="en-GB" dirty="0"/>
          </a:p>
        </p:txBody>
      </p:sp>
      <p:pic>
        <p:nvPicPr>
          <p:cNvPr id="7170" name="Picture 2" descr="Perton First School - OPAL (Outdoor Play &amp; Learning)">
            <a:extLst>
              <a:ext uri="{FF2B5EF4-FFF2-40B4-BE49-F238E27FC236}">
                <a16:creationId xmlns:a16="http://schemas.microsoft.com/office/drawing/2014/main" id="{26FCD86D-E89F-406A-9BEC-9FC2731E6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779" y="1523720"/>
            <a:ext cx="3133444" cy="313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265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8E36C-FAC9-4081-9234-FAD2EA15E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We need your help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3D539-65CA-442A-A748-77AA5DB343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Children are at school for 7 hours a day and at home 17 hours (yes a lot of that is sleeping)</a:t>
            </a:r>
          </a:p>
          <a:p>
            <a:r>
              <a:rPr lang="en-GB" dirty="0"/>
              <a:t>High expectations </a:t>
            </a:r>
          </a:p>
          <a:p>
            <a:r>
              <a:rPr lang="en-GB" dirty="0"/>
              <a:t>Home Learning. </a:t>
            </a:r>
          </a:p>
          <a:p>
            <a:r>
              <a:rPr lang="en-GB" dirty="0"/>
              <a:t>Be Curious</a:t>
            </a:r>
          </a:p>
          <a:p>
            <a:r>
              <a:rPr lang="en-GB" dirty="0"/>
              <a:t>Trust and support</a:t>
            </a:r>
          </a:p>
          <a:p>
            <a:r>
              <a:rPr lang="en-GB" dirty="0"/>
              <a:t>FOSCS</a:t>
            </a:r>
          </a:p>
          <a:p>
            <a:r>
              <a:rPr lang="en-GB" dirty="0"/>
              <a:t>FUDGE – I need you!</a:t>
            </a:r>
          </a:p>
          <a:p>
            <a:r>
              <a:rPr lang="en-GB" dirty="0"/>
              <a:t>Amazon Wishlist</a:t>
            </a:r>
          </a:p>
          <a:p>
            <a:endParaRPr lang="en-GB" dirty="0"/>
          </a:p>
        </p:txBody>
      </p:sp>
      <p:pic>
        <p:nvPicPr>
          <p:cNvPr id="8194" name="Picture 2" descr="Teamwork: We're in this together | Star Martial Arts | Elkhart and  Mishawaka, Indiana">
            <a:extLst>
              <a:ext uri="{FF2B5EF4-FFF2-40B4-BE49-F238E27FC236}">
                <a16:creationId xmlns:a16="http://schemas.microsoft.com/office/drawing/2014/main" id="{18B203CA-0ECC-4C69-95DD-A969063F1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612" y="3005313"/>
            <a:ext cx="5540188" cy="353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84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D9611-9E4D-44F9-9B81-BEC5ECCFB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6511F-1840-493C-B80C-D2F8CC068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Floor Is Yours (podcast) - Barb Homeier and Brendan Barth | Listen Notes">
            <a:extLst>
              <a:ext uri="{FF2B5EF4-FFF2-40B4-BE49-F238E27FC236}">
                <a16:creationId xmlns:a16="http://schemas.microsoft.com/office/drawing/2014/main" id="{E5301D42-5D70-4271-9EA5-1DC77D5EE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579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ED893-5353-4667-ACE2-CCFD32A0C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9825647-174F-45D1-8FF4-5CD497458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How to Say 'Thank You' in Business | Proposify">
            <a:extLst>
              <a:ext uri="{FF2B5EF4-FFF2-40B4-BE49-F238E27FC236}">
                <a16:creationId xmlns:a16="http://schemas.microsoft.com/office/drawing/2014/main" id="{083BD708-42FA-4D8A-B8E2-11F0F97F4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24" y="365125"/>
            <a:ext cx="10889876" cy="571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206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1002</TotalTime>
  <Words>360</Words>
  <Application>Microsoft Office PowerPoint</Application>
  <PresentationFormat>Widescreen</PresentationFormat>
  <Paragraphs>78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Meet the Headteacher </vt:lpstr>
      <vt:lpstr>PowerPoint Presentation</vt:lpstr>
      <vt:lpstr>PowerPoint Presentation</vt:lpstr>
      <vt:lpstr>PowerPoint Presentation</vt:lpstr>
      <vt:lpstr>About me </vt:lpstr>
      <vt:lpstr>PowerPoint Presentation</vt:lpstr>
      <vt:lpstr>Respect and Kindness at Steeple Claydon</vt:lpstr>
      <vt:lpstr>Opportunities </vt:lpstr>
      <vt:lpstr>Oracy and confidence </vt:lpstr>
      <vt:lpstr>Safeguarding, Behaviour and Attendance  </vt:lpstr>
      <vt:lpstr>Promoting the school </vt:lpstr>
      <vt:lpstr>Curriculum and Assessment </vt:lpstr>
      <vt:lpstr>Modernising</vt:lpstr>
      <vt:lpstr>We need your help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Harry Sperring</dc:creator>
  <cp:lastModifiedBy>Harry Sperring</cp:lastModifiedBy>
  <cp:revision>19</cp:revision>
  <dcterms:created xsi:type="dcterms:W3CDTF">2026-01-06T18:36:56Z</dcterms:created>
  <dcterms:modified xsi:type="dcterms:W3CDTF">2026-01-08T14:35:39Z</dcterms:modified>
</cp:coreProperties>
</file>